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854DF-A070-4417-97F1-1982F8A8AFF0}" type="datetimeFigureOut">
              <a:rPr lang="it-IT" smtClean="0"/>
              <a:t>10/10/2012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461A0-ED65-416D-A60A-5588C39D05B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4344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Procedimento legislativo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55576" y="3501008"/>
            <a:ext cx="16561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iniziativa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275856" y="3501008"/>
            <a:ext cx="158417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deliberazione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5580112" y="350100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endParaRPr lang="it-IT" sz="1900" dirty="0" smtClean="0">
              <a:solidFill>
                <a:schemeClr val="bg1"/>
              </a:solidFill>
            </a:endParaRPr>
          </a:p>
          <a:p>
            <a:r>
              <a:rPr lang="it-IT" sz="1800" dirty="0" smtClean="0">
                <a:solidFill>
                  <a:schemeClr val="bg1"/>
                </a:solidFill>
              </a:rPr>
              <a:t>promulgazione</a:t>
            </a:r>
          </a:p>
          <a:p>
            <a:endParaRPr lang="it-IT" sz="1900" dirty="0"/>
          </a:p>
        </p:txBody>
      </p:sp>
      <p:sp>
        <p:nvSpPr>
          <p:cNvPr id="8" name="Freccia a destra 7"/>
          <p:cNvSpPr/>
          <p:nvPr/>
        </p:nvSpPr>
        <p:spPr>
          <a:xfrm>
            <a:off x="2411760" y="371703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>
            <a:off x="4860032" y="371703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7308304" y="371703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5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8100392" y="3501008"/>
            <a:ext cx="72008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GU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Procedimento legislativo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Procedimento legislativo</dc:title>
  <dc:creator> </dc:creator>
  <cp:lastModifiedBy> </cp:lastModifiedBy>
  <cp:revision>1</cp:revision>
  <dcterms:created xsi:type="dcterms:W3CDTF">2012-10-10T08:26:15Z</dcterms:created>
  <dcterms:modified xsi:type="dcterms:W3CDTF">2012-10-10T08:32:18Z</dcterms:modified>
</cp:coreProperties>
</file>